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3" r:id="rId3"/>
  </p:sldMasterIdLst>
  <p:sldIdLst>
    <p:sldId id="257" r:id="rId4"/>
    <p:sldId id="260" r:id="rId5"/>
    <p:sldId id="269" r:id="rId6"/>
    <p:sldId id="262" r:id="rId7"/>
    <p:sldId id="263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8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02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7AB9EE-710B-1447-85B8-DAB34CD1E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250" y="5755711"/>
            <a:ext cx="7886700" cy="576198"/>
          </a:xfrm>
          <a:prstGeom prst="rect">
            <a:avLst/>
          </a:prstGeom>
        </p:spPr>
        <p:txBody>
          <a:bodyPr/>
          <a:lstStyle>
            <a:lvl1pPr>
              <a:defRPr sz="3500" b="1" i="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12C8-E1D8-7043-B30C-3DB1A0B2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A4D6-5B9C-4FD4-8AFE-31D94C75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4415-D90C-453F-B0D9-74CA5278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56F41-4CC8-459F-AFA1-51921378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930-B6CF-4D6A-88E2-45E863098E5C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61C3F-B419-4659-874A-C916950F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4D6ED-C56D-46BD-AFA8-7C19AFBE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9D69-C25B-428E-A0EA-F69DBA3B0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6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E11B20-24F3-8449-95B8-A2EEDC8BA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28A62-5946-264B-954D-5CBFC7864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0958A19-C1E5-8946-A479-F58133D7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059DD-BA96-414E-BC96-E9B1CDEC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51" y="1531262"/>
            <a:ext cx="8189673" cy="436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2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rgbClr val="4C48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90C04-77DA-2741-96A0-49A38FFA00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rgbClr val="4C48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.org/" TargetMode="External"/><Relationship Id="rId2" Type="http://schemas.openxmlformats.org/officeDocument/2006/relationships/hyperlink" Target="https://esrc.ukri.org/about-us/what-we-do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49CE-9C5D-2446-91AB-A943098A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49" y="4895335"/>
            <a:ext cx="8527179" cy="1237017"/>
          </a:xfrm>
        </p:spPr>
        <p:txBody>
          <a:bodyPr/>
          <a:lstStyle/>
          <a:p>
            <a:r>
              <a:rPr lang="en-GB" sz="3200" dirty="0"/>
              <a:t>Welcome to SeNSS:</a:t>
            </a:r>
            <a:br>
              <a:rPr lang="en-GB" sz="3200" dirty="0"/>
            </a:br>
            <a:r>
              <a:rPr lang="en-GB" sz="3200" dirty="0"/>
              <a:t>the South East Network for Social Sciences</a:t>
            </a:r>
            <a:br>
              <a:rPr lang="en-GB" sz="2800" dirty="0"/>
            </a:br>
            <a:r>
              <a:rPr lang="en-GB" sz="20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Prof Ismene Gizelis (Director)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402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2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7" y="794085"/>
            <a:ext cx="6448926" cy="48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SeNSS?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5126" y="1300759"/>
            <a:ext cx="8000224" cy="4189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One of 14 ESRC funded Doctoral Training Partnerships (DTPs)</a:t>
            </a:r>
          </a:p>
          <a:p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Consortium of 10 universities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Offering 13 pathways, training and collaboration</a:t>
            </a:r>
          </a:p>
          <a:p>
            <a:endParaRPr lang="en-GB" b="0" dirty="0"/>
          </a:p>
          <a:p>
            <a:r>
              <a:rPr lang="en-GB" b="0" dirty="0"/>
              <a:t>Fully funded doctoral studentships (c40 per year); post-doctoral fellowships (6 per year); funding for new soc sci initiatives and ideas</a:t>
            </a:r>
          </a:p>
        </p:txBody>
      </p:sp>
    </p:spTree>
    <p:extLst>
      <p:ext uri="{BB962C8B-B14F-4D97-AF65-F5344CB8AC3E}">
        <p14:creationId xmlns:p14="http://schemas.microsoft.com/office/powerpoint/2010/main" val="110681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SeNSS?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26" y="1191237"/>
            <a:ext cx="8000224" cy="429873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+mn-ea"/>
                <a:cs typeface="+mn-cs"/>
              </a:rPr>
              <a:t>Excellent supervisors or mentors from leading social sciences departments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+mn-ea"/>
                <a:cs typeface="+mn-cs"/>
              </a:rPr>
              <a:t>Access to high quality training including advanced quantitative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+mn-ea"/>
                <a:cs typeface="+mn-cs"/>
              </a:rPr>
              <a:t>Excellent network of external partners including government departments, industry and NGOs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ea typeface="+mn-ea"/>
                <a:cs typeface="+mn-cs"/>
              </a:rPr>
              <a:t>Engaged student and fellow community </a:t>
            </a:r>
          </a:p>
          <a:p>
            <a:endParaRPr lang="en-US" sz="2400" b="0" dirty="0">
              <a:latin typeface="+mn-lt"/>
              <a:ea typeface="+mn-ea"/>
              <a:cs typeface="+mn-cs"/>
            </a:endParaRPr>
          </a:p>
          <a:p>
            <a:r>
              <a:rPr lang="en-US" sz="2400" b="0" dirty="0">
                <a:latin typeface="+mn-lt"/>
                <a:ea typeface="+mn-ea"/>
                <a:cs typeface="+mn-cs"/>
              </a:rPr>
              <a:t>These networks and connections will help you to launch your career within, or outside, academia.</a:t>
            </a:r>
          </a:p>
          <a:p>
            <a:endParaRPr lang="en-US" sz="195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Why SeNSS?</a:t>
            </a:r>
          </a:p>
        </p:txBody>
      </p:sp>
    </p:spTree>
    <p:extLst>
      <p:ext uri="{BB962C8B-B14F-4D97-AF65-F5344CB8AC3E}">
        <p14:creationId xmlns:p14="http://schemas.microsoft.com/office/powerpoint/2010/main" val="56247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SeNSS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86" y="1300759"/>
            <a:ext cx="7866764" cy="418921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ESRC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£257 million (2021-22 data)</a:t>
            </a:r>
          </a:p>
          <a:p>
            <a:pPr lvl="1"/>
            <a:r>
              <a:rPr lang="en-US" dirty="0"/>
              <a:t>supporting c4,000 </a:t>
            </a:r>
            <a:r>
              <a:rPr lang="en-US" dirty="0" err="1"/>
              <a:t>ec</a:t>
            </a:r>
            <a:r>
              <a:rPr lang="en-US" dirty="0"/>
              <a:t>/</a:t>
            </a:r>
            <a:r>
              <a:rPr lang="en-US" dirty="0" err="1"/>
              <a:t>soc</a:t>
            </a:r>
            <a:r>
              <a:rPr lang="en-US" dirty="0"/>
              <a:t> researchers </a:t>
            </a:r>
            <a:r>
              <a:rPr lang="en-US" dirty="0" err="1"/>
              <a:t>inc</a:t>
            </a:r>
            <a:r>
              <a:rPr lang="en-US" dirty="0"/>
              <a:t> PGR</a:t>
            </a:r>
          </a:p>
          <a:p>
            <a:pPr lvl="1"/>
            <a:r>
              <a:rPr lang="en-US" dirty="0"/>
              <a:t>part of UKRI (UK Research and Innovation)</a:t>
            </a:r>
          </a:p>
          <a:p>
            <a:pPr lvl="1"/>
            <a:r>
              <a:rPr lang="en-US" dirty="0"/>
              <a:t>Executive chair: Prof Alisson Park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UKRI</a:t>
            </a:r>
            <a:r>
              <a:rPr lang="en-US" dirty="0"/>
              <a:t> = UK Research and Innovation</a:t>
            </a:r>
          </a:p>
          <a:p>
            <a:pPr lvl="1"/>
            <a:r>
              <a:rPr lang="en-US" dirty="0"/>
              <a:t>7 Research Councils</a:t>
            </a:r>
          </a:p>
          <a:p>
            <a:pPr lvl="1"/>
            <a:r>
              <a:rPr lang="en-US" dirty="0"/>
              <a:t>Innovate UK</a:t>
            </a:r>
          </a:p>
          <a:p>
            <a:pPr lvl="1"/>
            <a:r>
              <a:rPr lang="en-US" dirty="0"/>
              <a:t>Research England</a:t>
            </a:r>
          </a:p>
          <a:p>
            <a:pPr lvl="1"/>
            <a:r>
              <a:rPr lang="en-US" b="1" dirty="0"/>
              <a:t>Department for Business, Energy and Industrial Strategy</a:t>
            </a:r>
          </a:p>
          <a:p>
            <a:pPr lvl="1"/>
            <a:r>
              <a:rPr lang="en-US" dirty="0"/>
              <a:t>Aims: </a:t>
            </a:r>
          </a:p>
          <a:p>
            <a:pPr lvl="2"/>
            <a:r>
              <a:rPr lang="en-US" dirty="0"/>
              <a:t>Foster research and development in UK </a:t>
            </a:r>
          </a:p>
          <a:p>
            <a:pPr lvl="2"/>
            <a:r>
              <a:rPr lang="en-US" dirty="0"/>
              <a:t>Create a positive "impact"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SeNSS context</a:t>
            </a:r>
          </a:p>
        </p:txBody>
      </p:sp>
    </p:spTree>
    <p:extLst>
      <p:ext uri="{BB962C8B-B14F-4D97-AF65-F5344CB8AC3E}">
        <p14:creationId xmlns:p14="http://schemas.microsoft.com/office/powerpoint/2010/main" val="22876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KRI-stru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9" r="-9419"/>
          <a:stretch>
            <a:fillRect/>
          </a:stretch>
        </p:blipFill>
        <p:spPr>
          <a:xfrm>
            <a:off x="178082" y="1095414"/>
            <a:ext cx="8467024" cy="4454782"/>
          </a:xfrm>
        </p:spPr>
      </p:pic>
    </p:spTree>
    <p:extLst>
      <p:ext uri="{BB962C8B-B14F-4D97-AF65-F5344CB8AC3E}">
        <p14:creationId xmlns:p14="http://schemas.microsoft.com/office/powerpoint/2010/main" val="36007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GB" sz="3075">
                <a:solidFill>
                  <a:srgbClr val="FFFFFF"/>
                </a:solidFill>
              </a:rPr>
              <a:t>SeNSS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52" y="1300759"/>
            <a:ext cx="8392387" cy="4189214"/>
          </a:xfrm>
        </p:spPr>
        <p:txBody>
          <a:bodyPr anchor="ctr">
            <a:normAutofit/>
          </a:bodyPr>
          <a:lstStyle/>
          <a:p>
            <a:r>
              <a:rPr lang="en-GB" dirty="0"/>
              <a:t>Links and joint-funded initiatives through: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NERC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AHRC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Centres for Doctoral Training (CDTs)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Joint events with other DTPs (e.g. training, Black History Month)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IAA Business Boost (completed September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Collaborative studentships</a:t>
            </a:r>
          </a:p>
          <a:p>
            <a:pPr lvl="1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SeNSS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23688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GB" cap="none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NSS core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1300759"/>
            <a:ext cx="7919927" cy="4189214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SeNSS core team and office is based at the University of Essex, which is the co-ordinating university for SeNSS: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Director: Professor Ismene Gizelis (U of Essex)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Deputy Director: Professor Fragkiskos Filippaios (UEA)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Manager: Dr Felicity Szesnat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Co-ordinator: Rachel Leighton-Jones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Financial administrator: Sarah McKenzie </a:t>
            </a:r>
            <a:endParaRPr lang="en-GB" sz="1800" b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Additional assistance from Essex Postgraduate Research Education (PGRE) team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SeNSS core team</a:t>
            </a:r>
          </a:p>
        </p:txBody>
      </p:sp>
    </p:spTree>
    <p:extLst>
      <p:ext uri="{BB962C8B-B14F-4D97-AF65-F5344CB8AC3E}">
        <p14:creationId xmlns:p14="http://schemas.microsoft.com/office/powerpoint/2010/main" val="5535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SeNSS Director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79" y="1212112"/>
            <a:ext cx="7771070" cy="4582632"/>
          </a:xfrm>
        </p:spPr>
        <p:txBody>
          <a:bodyPr anchor="ctr">
            <a:normAutofit fontScale="92500" lnSpcReduction="2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Professor in the Department of Government; PhD in Politics and 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Research interests: Systematic study of</a:t>
            </a:r>
          </a:p>
          <a:p>
            <a:pPr lvl="1"/>
            <a:r>
              <a:rPr lang="en-US" sz="2100" dirty="0"/>
              <a:t>Conflict dynamics</a:t>
            </a:r>
          </a:p>
          <a:p>
            <a:pPr lvl="1"/>
            <a:r>
              <a:rPr lang="en-US" sz="2100" dirty="0"/>
              <a:t>Peacekeeping </a:t>
            </a:r>
          </a:p>
          <a:p>
            <a:pPr lvl="1"/>
            <a:r>
              <a:rPr lang="en-US" sz="2100" dirty="0"/>
              <a:t>Gender equality and post-conflict development</a:t>
            </a:r>
          </a:p>
          <a:p>
            <a:pPr lvl="1"/>
            <a:r>
              <a:rPr lang="en-US" sz="2100" dirty="0"/>
              <a:t>Development and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Research approach: </a:t>
            </a:r>
          </a:p>
          <a:p>
            <a:pPr lvl="1"/>
            <a:r>
              <a:rPr lang="en-US" sz="2100" dirty="0"/>
              <a:t>Quantitative methods</a:t>
            </a:r>
          </a:p>
          <a:p>
            <a:pPr lvl="1"/>
            <a:r>
              <a:rPr lang="en-US" sz="2100" dirty="0"/>
              <a:t>Field work (Liberia, Myanmar)</a:t>
            </a:r>
          </a:p>
          <a:p>
            <a:pPr lvl="1"/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https://tigizelis.wordpress.com/</a:t>
            </a:r>
          </a:p>
          <a:p>
            <a:endParaRPr lang="en-US" sz="1575" dirty="0"/>
          </a:p>
          <a:p>
            <a:pPr lvl="1"/>
            <a:endParaRPr lang="en-US" sz="1275" dirty="0"/>
          </a:p>
          <a:p>
            <a:endParaRPr lang="en-US" sz="1275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552" y="158446"/>
            <a:ext cx="7886700" cy="900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C48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SeNSS Director</a:t>
            </a:r>
          </a:p>
        </p:txBody>
      </p:sp>
    </p:spTree>
    <p:extLst>
      <p:ext uri="{BB962C8B-B14F-4D97-AF65-F5344CB8AC3E}">
        <p14:creationId xmlns:p14="http://schemas.microsoft.com/office/powerpoint/2010/main" val="62826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368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Semibold</vt:lpstr>
      <vt:lpstr>Office Theme</vt:lpstr>
      <vt:lpstr>1_Office Theme</vt:lpstr>
      <vt:lpstr>2_Office Theme</vt:lpstr>
      <vt:lpstr>Welcome to SeNSS: the South East Network for Social Sciences Prof Ismene Gizelis (Director)</vt:lpstr>
      <vt:lpstr>PowerPoint Presentation</vt:lpstr>
      <vt:lpstr>What is SeNSS?</vt:lpstr>
      <vt:lpstr>Why SeNSS?</vt:lpstr>
      <vt:lpstr>SeNSS context</vt:lpstr>
      <vt:lpstr>PowerPoint Presentation</vt:lpstr>
      <vt:lpstr>SeNSS Collaborations</vt:lpstr>
      <vt:lpstr>SeNSS core team</vt:lpstr>
      <vt:lpstr>SeNSS Director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Szesnat, Felicity J</cp:lastModifiedBy>
  <cp:revision>17</cp:revision>
  <dcterms:created xsi:type="dcterms:W3CDTF">2020-05-22T13:50:40Z</dcterms:created>
  <dcterms:modified xsi:type="dcterms:W3CDTF">2022-10-21T08:49:31Z</dcterms:modified>
</cp:coreProperties>
</file>